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y="5143500" cx="9144000"/>
  <p:notesSz cx="6858000" cy="9144000"/>
  <p:embeddedFontLst>
    <p:embeddedFont>
      <p:font typeface="Proxima Nova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7" Type="http://schemas.openxmlformats.org/officeDocument/2006/relationships/font" Target="fonts/ProximaNova-regular.fntdata"/><Relationship Id="rId8" Type="http://schemas.openxmlformats.org/officeDocument/2006/relationships/font" Target="fonts/ProximaNova-bold.fntdata"/><Relationship Id="rId9" Type="http://schemas.openxmlformats.org/officeDocument/2006/relationships/font" Target="fonts/ProximaNova-italic.fntdata"/><Relationship Id="rId10" Type="http://schemas.openxmlformats.org/officeDocument/2006/relationships/font" Target="fonts/ProximaNova-boldItalic.fntdata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>
            <p:ph idx="2" type="subTitle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695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3" type="subTitle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 algn="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0"/>
          <p:cNvSpPr txBox="1"/>
          <p:nvPr>
            <p:ph idx="3" type="subTitle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4" type="body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3050" lvl="0" marL="457200" rtl="0" algn="r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indent="-260350" lvl="1" marL="9144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indent="-260350" lvl="2" marL="13716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indent="-260350" lvl="3" marL="18288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indent="-260350" lvl="4" marL="22860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indent="-260350" lvl="5" marL="27432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indent="-260350" lvl="6" marL="3200400" rtl="0" algn="r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indent="-260350" lvl="7" marL="3657600" rtl="0" algn="r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indent="-260350" lvl="8" marL="4114800" rtl="0" algn="r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/>
        </p:txBody>
      </p:sp>
      <p:sp>
        <p:nvSpPr>
          <p:cNvPr id="53" name="Google Shape;53;p1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Texnologik Innovatsiyalariga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Yangi texnologiyalar rivoji: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yangi texnologiyalarning rivojlanishiga turtki beradi. Ular axborotni saqlash va tarqatish uchun yangi vositalarni yaratishga imkon beradi.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va sun'iy intellekt: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sun'iy intellektni rivojlantirishda muhim rol o‘ynaydi. Media orqali yig'ilgan katta ma'lumotlar sun'iy intellektni o‘qitishda ishlatiladi.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s6t5wgf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Magnus Engø on Unsplash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Huquqiy Asoslari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940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 xavfsizligi va maxfiylik: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texnologiyalarining rivojlanishi axborot xavfsizligi va maxfiylik masalalarini keltirib chiqardi. Ularni tartibga solish uchun huquqiy asoslar zarur.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Mualliflik huquqlari va lisenziyalar: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yaratilgan kontent mualliflik huquqlariga ega bo‘lishi kerak. Mualliflik huquqlari va lisenziyalar bu kontentni himoya qilish uchun muhimdir.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18q12rs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Melinda Gimpel on Unsplash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Kelajakda Media Texnologiyalari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Prognozlar va tendentsiyalar: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Kelajakda media texnologiyalari rivoji davom etadi. Yangi platformalar va vositalar yaratilib, ulardan foydalanish kengayadi.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texnologiyalarining ehtimoliy rivoji: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Sun'iy intellekt, virtual va kengaytirilgan haqiqat kabi texnologiyalar media sohasida keng qo'llaniladi. Yangi imkoniyatlar va usullar yaratiladi.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7586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qe8o57g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75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Bastian Riccardi on Unsplash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Xulosa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8266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Umumiy ta'sir: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hayotimizning barcha sohalariga chuqur ta'sir ko'rsatadi, axborot tarqatishdan tortib ta'lim, biznes, sog'liqni saqlash, siyosat va madaniyatgacha.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Kelajakdagi o‘rni: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rivojlanishi davom etmoqda va kelajakda ularning ta'siri yanada kuchayadi.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22shfal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lucas Favre on Unsplash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Global Miqyosdagi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 tarqatish: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axborotni global miqyosda tez va keng ko‘lamda tarqatish mumkin bo‘ladi, bu esa dunyo bo'ylab xabardorlikni oshiradi.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Madaniyatlararo almashinuv: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turli madaniyatlar o‘rtasidagi almashinuvni kuchaytiradi, bu esa global hamkorlik va tushunishni yaxshilaydi.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rq8_m05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Aishwarya Panneerselvam on Unsplash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Ekologik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8266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Elektron chiqindilar: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texnologiyalarining keng tarqalishi elektron chiqindilar hajmini oshiradi, bu esa atrof-muhitga zarar yetkazadi.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Yashil texnologiyalar: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yordamida ekologik muammolarni hal qilish uchun yashil texnologiyalar va barqaror yechimlar rivojlanmoqda.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_piacbd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Andras Kovacs on Unsplash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Iqtisodiyotga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Raqamli iqtisodiyot: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raqamli iqtisodiyotning rivojlanishiga hissa qo‘shadi. Internet va raqamli platformalar yangi iqtisodiy imkoniyatlar yaratadi.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Ish o‘rinlari yaratish: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yangi ish o‘rinlari yaratiladi. Kontent yaratish, boshqarish va tarqatish sohalarida yangi kasblar paydo bo‘ladi.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lu5tk1m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wilsan u on Unsplash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Ijtimoiy Munosabatlarga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Onlayn muloqot: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onlayn muloqotning kengayishiga olib keladi. Ijtimoiy tarmoqlar va messenjerlar orqali odamlar o‘zaro bog‘lanadi.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Yangi ijtimoiy norma va qadriyatlar: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yangi ijtimoiy norma va qadriyatlarni shakllantiradi, bu esa ijtimoiy munosabatlarni o‘zgartiradi.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spu3v3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camilo jimenez on Unsplash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Ijodkorlik va O'yin-Kulgiga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Ijodkorlik: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ijodkorlikni rivojlantiradi. Raqamli san'at, video tahrirlash va musiqiy kompozitsiyalar yaratish imkoniyatlari kengayadi.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O'yin-kulgi: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o'yin-kulgi sohalari, jumladan filmlar, musiqalar va video o'yinlar yanada rivojlanadi va yangi formatlar paydo bo'ladi.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7586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qe8o57g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75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Bastian Riccardi on Unsplash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Texnologiyalarining Hayotdagi O‘rni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texnologiyalar nima?: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 - bu axborotni saqlash, tarqatish va foydalanish uchun texnologik vositalar to‘plami. Misollar: gazeta, radio, televizor, internet.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Rivojlanish tarixi: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qadim zamonlardan beri rivojlanib kelmoqda. An'anaviy matbuotdan boshlab, bugungi raqamli texnologiyalar va internetga qadar rivojlandi.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6186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7586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qe8o57g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75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2457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Bastian Riccardi on Unsplash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Turlari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An'anaviy media: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Gazetalar, radio va televizor an'anaviy media texnologiyalarning asosiy misollaridir. Ular axborot tarqatishning dastlabki usullari bo‘lib xizmat qilgan.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Raqamli media: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Internet, ijtimoiy tarmoqlar, va mobil ilovalar raqamli media texnologiyalariga kiradi. Ular tezkor va global axborot tarqatish imkonini beradi.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22shfal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lucas Favre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Jamiyatga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8266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Axborot tarqatish: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axborotni tez va keng ko‘lamda tarqatish mumkin bo‘ladi, bu esa jamiyatning xabardorligini oshiradi.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Madaniyat va san'at: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madaniyat va san'atni global miqyosda tarqatishga imkon beradi, bu esa madaniy almashinuvni kuchaytiradi.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spu3v3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camilo jimenez on Unsplash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Ta'limga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78266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Masofaviy ta'lim: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masofaviy ta'limni amalga oshirishga imkon beradi. Talabalar internet orqali darslarga qatnashishlari mumkin.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Onlayn kurslar va ta'lim platformalari: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yordamida turli onlayn kurslar va ta'lim platformalari yaratilib, keng qamrovli ta'lim imkoniyatlari taqdim etiladi.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07v9g6f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joe mantel on Unsplash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Biznesga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Reklama va marketing: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reklama va marketingning yangi usullarini taqdim etdi. Ijtimoiy tarmoqlar va raqamli platformalar orqali reklama qilish mumkin.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Elektron tijorat: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elektron tijoratning rivojlanishiga katta hissa qo‘shdi. Onlayn do‘konlar orqali global miqyosda savdo qilish imkoniyati mavjud.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8ht0nvv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Emiliano Vittoriosi on Unsplash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Sog'liqni Saqlashga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2194024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Telemeditsina: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telemeditsinani rivojlantirdi, bu esa bemorlar va shifokorlar o‘rtasidagi masofaviy muloqot imkonini yaratdi.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Sog'liqni saqlash axborot tizimlari: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yordamida sog'liqni saqlash tizimlari samaradorligi oshdi. Elektron tibbiy yozuvlar va axborot tizimlari yordamida xizmatlar tezlashdi va yaxshilandi.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e9fzyq4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National Cancer Institute on Unsplash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Siyosatga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Siyosiy kampaniyalar: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siyosiy kampaniyalarda muhim rol o‘ynaydi. Ijtimoiy tarmoqlar va raqamli media orqali siyosiy reklama va axborot tarqatish imkoniyati mavjud.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Jamoatchilik fikri: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siyosiy voqealar va qarorlar haqida jamoatchilik fikrini shakllantirish va uni nazorat qilish osonlashadi.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rxqdr1k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Brian Wertheim on Unsplash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Media Texnologiyalarning Ommaviy Madaniyatga Ta'siri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Rectangle 3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b="0" i="0" sz="1300">
                <a:solidFill>
                  <a:srgbClr val="616161"/>
                </a:solidFill>
                <a:latin typeface="Proxima Nova"/>
              </a:defRPr>
            </a:pP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228600" y="1508670"/>
            <a:ext cx="4190999" cy="1988343"/>
          </a:xfrm>
          <a:prstGeom prst="rect">
            <a:avLst/>
          </a:prstGeom>
          <a:noFill/>
          <a:ln>
            <a:noFill/>
          </a:ln>
        </p:spPr>
        <p:txBody>
          <a:bodyPr wrap="square" bIns="190500" lIns="190500" rIns="0" tIns="0" anchor="t">
            <a:spAutoFit/>
          </a:bodyPr>
          <a:lstStyle/>
          <a:p>
            <a:pPr algn="l" marL="228600" indent="-91440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Ommaviy axborot vositalari orqali madaniy me'yorlar: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Media texnologiyalari orqali madaniy me'yorlar va qadriyatlar ommaviy axborot vositalari orqali tarqatiladi va shakllanadi.</a:t>
            </a:r>
          </a:p>
          <a:p>
            <a:pPr lvl="1" algn="l" marL="228600" indent="-91440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b="1" i="0" sz="1300">
                <a:solidFill>
                  <a:srgbClr val="616161"/>
                </a:solidFill>
                <a:latin typeface="Proxima Nova"/>
              </a:rPr>
              <a:t>Media va yosh avlod:</a:t>
            </a:r>
            <a:r>
              <a:rPr b="0" i="0" sz="1300">
                <a:solidFill>
                  <a:srgbClr val="616161"/>
                </a:solidFill>
                <a:latin typeface="Proxima Nova"/>
              </a:rPr>
              <a:t> Yosh avlod media texnologiyalari orqali o‘z madaniy va axloqiy qarashlarini shakllantiradi, bu esa kelajak madaniyatiga ta'sir ko‘rsatadi.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24400" y="1508670"/>
            <a:ext cx="4190999" cy="258797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4724400" y="1508670"/>
            <a:ext cx="4190999" cy="2359372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l"/>
          </a:p>
        </p:txBody>
      </p:sp>
      <p:pic>
        <p:nvPicPr>
          <p:cNvPr id="10" name="Picture 9" descr="tmpkbu_29s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5937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4724400" y="3944242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bIns="0" lIns="0" rIns="0" t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b="0" i="0" sz="900">
                <a:solidFill>
                  <a:srgbClr val="616161"/>
                </a:solidFill>
                <a:latin typeface="Proxima Nova"/>
              </a:rPr>
              <a:t>Photo by Noralí Nayla on Unsplash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